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5119350" cy="1069181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田 双志" initials="田" lastIdx="1" clrIdx="0">
    <p:extLst>
      <p:ext uri="{19B8F6BF-5375-455C-9EA6-DF929625EA0E}">
        <p15:presenceInfo xmlns:p15="http://schemas.microsoft.com/office/powerpoint/2012/main" userId="cdf9ab9f94d0ba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F60"/>
    <a:srgbClr val="BDB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28D2E6-5A9A-C06C-62A4-028B10554F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23681" b="276"/>
          <a:stretch/>
        </p:blipFill>
        <p:spPr>
          <a:xfrm>
            <a:off x="309051" y="721360"/>
            <a:ext cx="7125878" cy="9428480"/>
          </a:xfrm>
          <a:prstGeom prst="rect">
            <a:avLst/>
          </a:prstGeom>
        </p:spPr>
      </p:pic>
      <p:sp>
        <p:nvSpPr>
          <p:cNvPr id="102" name="rect"/>
          <p:cNvSpPr/>
          <p:nvPr/>
        </p:nvSpPr>
        <p:spPr>
          <a:xfrm>
            <a:off x="129159" y="284606"/>
            <a:ext cx="688848" cy="385571"/>
          </a:xfrm>
          <a:prstGeom prst="rect">
            <a:avLst/>
          </a:prstGeom>
          <a:solidFill>
            <a:srgbClr val="6C669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rect"/>
          <p:cNvSpPr/>
          <p:nvPr/>
        </p:nvSpPr>
        <p:spPr>
          <a:xfrm>
            <a:off x="122681" y="278129"/>
            <a:ext cx="701802" cy="398526"/>
          </a:xfrm>
          <a:prstGeom prst="rect">
            <a:avLst/>
          </a:prstGeom>
          <a:solidFill>
            <a:srgbClr val="6C669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textbox 106"/>
          <p:cNvSpPr/>
          <p:nvPr/>
        </p:nvSpPr>
        <p:spPr>
          <a:xfrm>
            <a:off x="-12700" y="282292"/>
            <a:ext cx="15145385" cy="45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45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>
                <a:tab pos="135254" algn="l"/>
                <a:tab pos="15132050" algn="l"/>
              </a:tabLst>
            </a:pPr>
            <a:r>
              <a:rPr sz="19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6C669F"/>
                  </a:solidFill>
                </a:uFill>
                <a:latin typeface="Microsoft YaHei"/>
                <a:ea typeface="Microsoft YaHei"/>
                <a:cs typeface="Microsoft YaHei"/>
              </a:rPr>
              <a:t>	</a:t>
            </a:r>
            <a:r>
              <a:rPr sz="1900" b="1" u="sng" kern="0" spc="15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6C669F"/>
                  </a:solidFill>
                </a:uFill>
                <a:latin typeface="Microsoft YaHei"/>
                <a:ea typeface="Microsoft YaHei"/>
                <a:cs typeface="Microsoft YaHei"/>
              </a:rPr>
              <a:t>  </a:t>
            </a:r>
            <a:r>
              <a:rPr sz="3000" b="1" kern="0" spc="-20" baseline="8681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二</a:t>
            </a:r>
            <a:r>
              <a:rPr sz="2800" b="1" u="sng" kern="0" spc="1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C669F"/>
                  </a:solidFill>
                </a:uFill>
                <a:latin typeface="Microsoft YaHei"/>
                <a:ea typeface="Microsoft YaHei"/>
                <a:cs typeface="Microsoft YaHei"/>
              </a:rPr>
              <a:t>   </a:t>
            </a:r>
            <a:r>
              <a:rPr sz="2800" u="sng" kern="0" spc="-2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C669F"/>
                  </a:solidFill>
                </a:uFill>
                <a:latin typeface="Microsoft YaHei"/>
                <a:ea typeface="Microsoft YaHei"/>
                <a:cs typeface="Microsoft YaHei"/>
              </a:rPr>
              <a:t>总体设计</a:t>
            </a:r>
            <a:r>
              <a:rPr sz="28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6C669F"/>
                  </a:solidFill>
                </a:uFill>
                <a:latin typeface="Microsoft YaHei"/>
                <a:ea typeface="Microsoft YaHei"/>
                <a:cs typeface="Microsoft YaHei"/>
              </a:rPr>
              <a:t>	</a:t>
            </a:r>
            <a:endParaRPr lang="Microsoft YaHei" altLang="Microsoft YaHei" sz="2800" dirty="0"/>
          </a:p>
        </p:txBody>
      </p:sp>
      <p:sp>
        <p:nvSpPr>
          <p:cNvPr id="108" name="textbox 108"/>
          <p:cNvSpPr/>
          <p:nvPr/>
        </p:nvSpPr>
        <p:spPr>
          <a:xfrm>
            <a:off x="0" y="10237469"/>
            <a:ext cx="15119985" cy="323215"/>
          </a:xfrm>
          <a:prstGeom prst="rect">
            <a:avLst/>
          </a:prstGeom>
          <a:solidFill>
            <a:srgbClr val="6C669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lang="Arial" altLang="Arial" sz="500" dirty="0"/>
          </a:p>
          <a:p>
            <a:pPr marL="11548744" algn="l" rtl="0" eaLnBrk="0">
              <a:lnSpc>
                <a:spcPct val="97000"/>
              </a:lnSpc>
              <a:spcBef>
                <a:spcPts val="3"/>
              </a:spcBef>
              <a:tabLst/>
            </a:pP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河南省唐河县宝塔公园</a:t>
            </a: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设计方案</a:t>
            </a:r>
            <a:endParaRPr lang="Microsoft YaHei" altLang="Microsoft YaHei" sz="1800" dirty="0"/>
          </a:p>
        </p:txBody>
      </p:sp>
      <p:sp>
        <p:nvSpPr>
          <p:cNvPr id="5" name="rect">
            <a:extLst>
              <a:ext uri="{FF2B5EF4-FFF2-40B4-BE49-F238E27FC236}">
                <a16:creationId xmlns:a16="http://schemas.microsoft.com/office/drawing/2014/main" id="{B0E8F23E-6C46-C12F-F0C8-3BAFECEC3E06}"/>
              </a:ext>
            </a:extLst>
          </p:cNvPr>
          <p:cNvSpPr/>
          <p:nvPr/>
        </p:nvSpPr>
        <p:spPr>
          <a:xfrm>
            <a:off x="10318947" y="3891900"/>
            <a:ext cx="360426" cy="241554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" name="rect">
            <a:extLst>
              <a:ext uri="{FF2B5EF4-FFF2-40B4-BE49-F238E27FC236}">
                <a16:creationId xmlns:a16="http://schemas.microsoft.com/office/drawing/2014/main" id="{51CC68CF-FAEA-777D-3D41-67EFD42466D7}"/>
              </a:ext>
            </a:extLst>
          </p:cNvPr>
          <p:cNvSpPr/>
          <p:nvPr/>
        </p:nvSpPr>
        <p:spPr>
          <a:xfrm>
            <a:off x="10312470" y="3885422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" name="rect">
            <a:extLst>
              <a:ext uri="{FF2B5EF4-FFF2-40B4-BE49-F238E27FC236}">
                <a16:creationId xmlns:a16="http://schemas.microsoft.com/office/drawing/2014/main" id="{418C9246-D9AE-753A-E545-78115D996BD2}"/>
              </a:ext>
            </a:extLst>
          </p:cNvPr>
          <p:cNvSpPr/>
          <p:nvPr/>
        </p:nvSpPr>
        <p:spPr>
          <a:xfrm>
            <a:off x="10318947" y="4226418"/>
            <a:ext cx="360426" cy="241554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" name="rect">
            <a:extLst>
              <a:ext uri="{FF2B5EF4-FFF2-40B4-BE49-F238E27FC236}">
                <a16:creationId xmlns:a16="http://schemas.microsoft.com/office/drawing/2014/main" id="{DB39AB3C-3F78-90D0-A5D1-D23195FF7D42}"/>
              </a:ext>
            </a:extLst>
          </p:cNvPr>
          <p:cNvSpPr/>
          <p:nvPr/>
        </p:nvSpPr>
        <p:spPr>
          <a:xfrm>
            <a:off x="10318947" y="4576176"/>
            <a:ext cx="360426" cy="241554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" name="rect">
            <a:extLst>
              <a:ext uri="{FF2B5EF4-FFF2-40B4-BE49-F238E27FC236}">
                <a16:creationId xmlns:a16="http://schemas.microsoft.com/office/drawing/2014/main" id="{6C60E8D8-1B95-1353-41C9-07145D00E355}"/>
              </a:ext>
            </a:extLst>
          </p:cNvPr>
          <p:cNvSpPr/>
          <p:nvPr/>
        </p:nvSpPr>
        <p:spPr>
          <a:xfrm>
            <a:off x="10318947" y="3180192"/>
            <a:ext cx="360426" cy="241554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" name="rect">
            <a:extLst>
              <a:ext uri="{FF2B5EF4-FFF2-40B4-BE49-F238E27FC236}">
                <a16:creationId xmlns:a16="http://schemas.microsoft.com/office/drawing/2014/main" id="{CFCCA568-5968-707B-5418-554044C8CEE4}"/>
              </a:ext>
            </a:extLst>
          </p:cNvPr>
          <p:cNvSpPr/>
          <p:nvPr/>
        </p:nvSpPr>
        <p:spPr>
          <a:xfrm>
            <a:off x="10312470" y="3173715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" name="rect">
            <a:extLst>
              <a:ext uri="{FF2B5EF4-FFF2-40B4-BE49-F238E27FC236}">
                <a16:creationId xmlns:a16="http://schemas.microsoft.com/office/drawing/2014/main" id="{D705E7E7-4453-470D-8D80-BA973B0CDAE2}"/>
              </a:ext>
            </a:extLst>
          </p:cNvPr>
          <p:cNvSpPr/>
          <p:nvPr/>
        </p:nvSpPr>
        <p:spPr>
          <a:xfrm>
            <a:off x="10312470" y="4219941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" name="rect">
            <a:extLst>
              <a:ext uri="{FF2B5EF4-FFF2-40B4-BE49-F238E27FC236}">
                <a16:creationId xmlns:a16="http://schemas.microsoft.com/office/drawing/2014/main" id="{36E0D337-AD5B-C9A6-B425-AD31A822C41D}"/>
              </a:ext>
            </a:extLst>
          </p:cNvPr>
          <p:cNvSpPr/>
          <p:nvPr/>
        </p:nvSpPr>
        <p:spPr>
          <a:xfrm>
            <a:off x="10318947" y="3556620"/>
            <a:ext cx="360426" cy="242316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" name="rect">
            <a:extLst>
              <a:ext uri="{FF2B5EF4-FFF2-40B4-BE49-F238E27FC236}">
                <a16:creationId xmlns:a16="http://schemas.microsoft.com/office/drawing/2014/main" id="{1C9F24DB-48B4-5EB5-5712-E1DCB35D2D55}"/>
              </a:ext>
            </a:extLst>
          </p:cNvPr>
          <p:cNvSpPr/>
          <p:nvPr/>
        </p:nvSpPr>
        <p:spPr>
          <a:xfrm>
            <a:off x="10312470" y="3550143"/>
            <a:ext cx="373380" cy="255270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" name="rect">
            <a:extLst>
              <a:ext uri="{FF2B5EF4-FFF2-40B4-BE49-F238E27FC236}">
                <a16:creationId xmlns:a16="http://schemas.microsoft.com/office/drawing/2014/main" id="{FF15E0F0-F6A1-AAD0-EA9F-CA6C72B697D0}"/>
              </a:ext>
            </a:extLst>
          </p:cNvPr>
          <p:cNvSpPr/>
          <p:nvPr/>
        </p:nvSpPr>
        <p:spPr>
          <a:xfrm>
            <a:off x="10318947" y="4928220"/>
            <a:ext cx="360426" cy="241554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" name="rect">
            <a:extLst>
              <a:ext uri="{FF2B5EF4-FFF2-40B4-BE49-F238E27FC236}">
                <a16:creationId xmlns:a16="http://schemas.microsoft.com/office/drawing/2014/main" id="{1299C64F-DD05-E835-CB45-4B642C79939F}"/>
              </a:ext>
            </a:extLst>
          </p:cNvPr>
          <p:cNvSpPr/>
          <p:nvPr/>
        </p:nvSpPr>
        <p:spPr>
          <a:xfrm>
            <a:off x="10318947" y="5271882"/>
            <a:ext cx="360426" cy="241554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" name="rect">
            <a:extLst>
              <a:ext uri="{FF2B5EF4-FFF2-40B4-BE49-F238E27FC236}">
                <a16:creationId xmlns:a16="http://schemas.microsoft.com/office/drawing/2014/main" id="{427FD007-12C5-3637-3D73-4A0A857209D6}"/>
              </a:ext>
            </a:extLst>
          </p:cNvPr>
          <p:cNvSpPr/>
          <p:nvPr/>
        </p:nvSpPr>
        <p:spPr>
          <a:xfrm>
            <a:off x="10312470" y="5265405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rect">
            <a:extLst>
              <a:ext uri="{FF2B5EF4-FFF2-40B4-BE49-F238E27FC236}">
                <a16:creationId xmlns:a16="http://schemas.microsoft.com/office/drawing/2014/main" id="{FAF94143-9733-9571-33D7-A27EE4B04362}"/>
              </a:ext>
            </a:extLst>
          </p:cNvPr>
          <p:cNvSpPr/>
          <p:nvPr/>
        </p:nvSpPr>
        <p:spPr>
          <a:xfrm>
            <a:off x="10318947" y="5607162"/>
            <a:ext cx="360426" cy="242316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" name="rect">
            <a:extLst>
              <a:ext uri="{FF2B5EF4-FFF2-40B4-BE49-F238E27FC236}">
                <a16:creationId xmlns:a16="http://schemas.microsoft.com/office/drawing/2014/main" id="{92E6CBD1-AD55-1AF6-131F-EBE9748424F5}"/>
              </a:ext>
            </a:extLst>
          </p:cNvPr>
          <p:cNvSpPr/>
          <p:nvPr/>
        </p:nvSpPr>
        <p:spPr>
          <a:xfrm>
            <a:off x="10312470" y="5600685"/>
            <a:ext cx="373380" cy="255270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" name="rect">
            <a:extLst>
              <a:ext uri="{FF2B5EF4-FFF2-40B4-BE49-F238E27FC236}">
                <a16:creationId xmlns:a16="http://schemas.microsoft.com/office/drawing/2014/main" id="{AD7741BD-B0E2-B0B6-B693-A014E54CB91F}"/>
              </a:ext>
            </a:extLst>
          </p:cNvPr>
          <p:cNvSpPr/>
          <p:nvPr/>
        </p:nvSpPr>
        <p:spPr>
          <a:xfrm>
            <a:off x="10312470" y="4921743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rect">
            <a:extLst>
              <a:ext uri="{FF2B5EF4-FFF2-40B4-BE49-F238E27FC236}">
                <a16:creationId xmlns:a16="http://schemas.microsoft.com/office/drawing/2014/main" id="{6F92873E-B0AF-9C74-EA31-2A3947FB1780}"/>
              </a:ext>
            </a:extLst>
          </p:cNvPr>
          <p:cNvSpPr/>
          <p:nvPr/>
        </p:nvSpPr>
        <p:spPr>
          <a:xfrm>
            <a:off x="10312470" y="4569699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" name="rect">
            <a:extLst>
              <a:ext uri="{FF2B5EF4-FFF2-40B4-BE49-F238E27FC236}">
                <a16:creationId xmlns:a16="http://schemas.microsoft.com/office/drawing/2014/main" id="{C4D5F268-0744-E4E0-7A1D-D24521FDA6F5}"/>
              </a:ext>
            </a:extLst>
          </p:cNvPr>
          <p:cNvSpPr/>
          <p:nvPr/>
        </p:nvSpPr>
        <p:spPr>
          <a:xfrm>
            <a:off x="10318947" y="7693519"/>
            <a:ext cx="360426" cy="241553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" name="rect">
            <a:extLst>
              <a:ext uri="{FF2B5EF4-FFF2-40B4-BE49-F238E27FC236}">
                <a16:creationId xmlns:a16="http://schemas.microsoft.com/office/drawing/2014/main" id="{CC12DEF2-3625-CE6E-51DB-35D3199C7E6F}"/>
              </a:ext>
            </a:extLst>
          </p:cNvPr>
          <p:cNvSpPr/>
          <p:nvPr/>
        </p:nvSpPr>
        <p:spPr>
          <a:xfrm>
            <a:off x="10312470" y="7687042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" name="rect">
            <a:extLst>
              <a:ext uri="{FF2B5EF4-FFF2-40B4-BE49-F238E27FC236}">
                <a16:creationId xmlns:a16="http://schemas.microsoft.com/office/drawing/2014/main" id="{55D3E132-8F18-A550-604A-F15EBD709E2B}"/>
              </a:ext>
            </a:extLst>
          </p:cNvPr>
          <p:cNvSpPr/>
          <p:nvPr/>
        </p:nvSpPr>
        <p:spPr>
          <a:xfrm>
            <a:off x="10318947" y="8036419"/>
            <a:ext cx="360426" cy="241553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" name="rect">
            <a:extLst>
              <a:ext uri="{FF2B5EF4-FFF2-40B4-BE49-F238E27FC236}">
                <a16:creationId xmlns:a16="http://schemas.microsoft.com/office/drawing/2014/main" id="{2DA9A6D9-00EC-A808-1671-878B5EDD61D8}"/>
              </a:ext>
            </a:extLst>
          </p:cNvPr>
          <p:cNvSpPr/>
          <p:nvPr/>
        </p:nvSpPr>
        <p:spPr>
          <a:xfrm>
            <a:off x="10312470" y="8029942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" name="rect">
            <a:extLst>
              <a:ext uri="{FF2B5EF4-FFF2-40B4-BE49-F238E27FC236}">
                <a16:creationId xmlns:a16="http://schemas.microsoft.com/office/drawing/2014/main" id="{301DB5D3-D7DC-6F77-FFDD-A7E9FCD4F57F}"/>
              </a:ext>
            </a:extLst>
          </p:cNvPr>
          <p:cNvSpPr/>
          <p:nvPr/>
        </p:nvSpPr>
        <p:spPr>
          <a:xfrm>
            <a:off x="10318947" y="6316584"/>
            <a:ext cx="360426" cy="241553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" name="rect">
            <a:extLst>
              <a:ext uri="{FF2B5EF4-FFF2-40B4-BE49-F238E27FC236}">
                <a16:creationId xmlns:a16="http://schemas.microsoft.com/office/drawing/2014/main" id="{D6FE6B4D-4D99-13B5-64E1-903A7D8DBE28}"/>
              </a:ext>
            </a:extLst>
          </p:cNvPr>
          <p:cNvSpPr/>
          <p:nvPr/>
        </p:nvSpPr>
        <p:spPr>
          <a:xfrm>
            <a:off x="10312470" y="6310107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" name="rect">
            <a:extLst>
              <a:ext uri="{FF2B5EF4-FFF2-40B4-BE49-F238E27FC236}">
                <a16:creationId xmlns:a16="http://schemas.microsoft.com/office/drawing/2014/main" id="{8F362F88-285D-1E96-8771-A6EA0628979F}"/>
              </a:ext>
            </a:extLst>
          </p:cNvPr>
          <p:cNvSpPr/>
          <p:nvPr/>
        </p:nvSpPr>
        <p:spPr>
          <a:xfrm>
            <a:off x="10318947" y="6664057"/>
            <a:ext cx="360426" cy="241553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" name="rect">
            <a:extLst>
              <a:ext uri="{FF2B5EF4-FFF2-40B4-BE49-F238E27FC236}">
                <a16:creationId xmlns:a16="http://schemas.microsoft.com/office/drawing/2014/main" id="{FC97DF04-E134-4323-2A11-AA9CAA1B1FE6}"/>
              </a:ext>
            </a:extLst>
          </p:cNvPr>
          <p:cNvSpPr/>
          <p:nvPr/>
        </p:nvSpPr>
        <p:spPr>
          <a:xfrm>
            <a:off x="10318947" y="7006957"/>
            <a:ext cx="360426" cy="241553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" name="rect">
            <a:extLst>
              <a:ext uri="{FF2B5EF4-FFF2-40B4-BE49-F238E27FC236}">
                <a16:creationId xmlns:a16="http://schemas.microsoft.com/office/drawing/2014/main" id="{B01E77C2-5B81-E94D-7685-96DBD9B84DE3}"/>
              </a:ext>
            </a:extLst>
          </p:cNvPr>
          <p:cNvSpPr/>
          <p:nvPr/>
        </p:nvSpPr>
        <p:spPr>
          <a:xfrm>
            <a:off x="10318947" y="7349857"/>
            <a:ext cx="360426" cy="242315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" name="rect">
            <a:extLst>
              <a:ext uri="{FF2B5EF4-FFF2-40B4-BE49-F238E27FC236}">
                <a16:creationId xmlns:a16="http://schemas.microsoft.com/office/drawing/2014/main" id="{1ABB3005-725E-A867-E26F-C92D23C02186}"/>
              </a:ext>
            </a:extLst>
          </p:cNvPr>
          <p:cNvSpPr/>
          <p:nvPr/>
        </p:nvSpPr>
        <p:spPr>
          <a:xfrm>
            <a:off x="10312470" y="7343380"/>
            <a:ext cx="373380" cy="255270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" name="rect">
            <a:extLst>
              <a:ext uri="{FF2B5EF4-FFF2-40B4-BE49-F238E27FC236}">
                <a16:creationId xmlns:a16="http://schemas.microsoft.com/office/drawing/2014/main" id="{5D842925-1919-91A8-2CEC-1AC7A83281CC}"/>
              </a:ext>
            </a:extLst>
          </p:cNvPr>
          <p:cNvSpPr/>
          <p:nvPr/>
        </p:nvSpPr>
        <p:spPr>
          <a:xfrm>
            <a:off x="10318947" y="5969112"/>
            <a:ext cx="360426" cy="241554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rect">
            <a:extLst>
              <a:ext uri="{FF2B5EF4-FFF2-40B4-BE49-F238E27FC236}">
                <a16:creationId xmlns:a16="http://schemas.microsoft.com/office/drawing/2014/main" id="{D7B315D4-5749-390A-A46D-D80699CB5778}"/>
              </a:ext>
            </a:extLst>
          </p:cNvPr>
          <p:cNvSpPr/>
          <p:nvPr/>
        </p:nvSpPr>
        <p:spPr>
          <a:xfrm>
            <a:off x="10312470" y="6657580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" name="rect">
            <a:extLst>
              <a:ext uri="{FF2B5EF4-FFF2-40B4-BE49-F238E27FC236}">
                <a16:creationId xmlns:a16="http://schemas.microsoft.com/office/drawing/2014/main" id="{0B36FE3D-4823-9AAC-286C-D54D751D4859}"/>
              </a:ext>
            </a:extLst>
          </p:cNvPr>
          <p:cNvSpPr/>
          <p:nvPr/>
        </p:nvSpPr>
        <p:spPr>
          <a:xfrm>
            <a:off x="10312470" y="5962635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" name="rect">
            <a:extLst>
              <a:ext uri="{FF2B5EF4-FFF2-40B4-BE49-F238E27FC236}">
                <a16:creationId xmlns:a16="http://schemas.microsoft.com/office/drawing/2014/main" id="{52F65C8E-D141-555A-BF1D-E314EFD4262D}"/>
              </a:ext>
            </a:extLst>
          </p:cNvPr>
          <p:cNvSpPr/>
          <p:nvPr/>
        </p:nvSpPr>
        <p:spPr>
          <a:xfrm>
            <a:off x="10312470" y="7000480"/>
            <a:ext cx="373380" cy="254508"/>
          </a:xfrm>
          <a:prstGeom prst="rect">
            <a:avLst/>
          </a:prstGeom>
          <a:solidFill>
            <a:srgbClr val="A42E2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" name="textbox 98">
            <a:extLst>
              <a:ext uri="{FF2B5EF4-FFF2-40B4-BE49-F238E27FC236}">
                <a16:creationId xmlns:a16="http://schemas.microsoft.com/office/drawing/2014/main" id="{29BE5B83-398B-E6D2-045C-549977779D35}"/>
              </a:ext>
            </a:extLst>
          </p:cNvPr>
          <p:cNvSpPr/>
          <p:nvPr/>
        </p:nvSpPr>
        <p:spPr>
          <a:xfrm>
            <a:off x="8416614" y="3183971"/>
            <a:ext cx="3790315" cy="5502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423"/>
              </a:lnSpc>
              <a:tabLst/>
            </a:pPr>
            <a:endParaRPr lang="Arial" altLang="Arial" sz="100" dirty="0"/>
          </a:p>
          <a:p>
            <a:pPr marL="26034" algn="l" rtl="0" eaLnBrk="0">
              <a:lnSpc>
                <a:spcPct val="96000"/>
              </a:lnSpc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主入口广场</a:t>
            </a:r>
            <a:r>
              <a:rPr sz="16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800" b="1" kern="0" spc="-3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16</a:t>
            </a:r>
            <a:r>
              <a:rPr sz="1100" b="1" kern="0" spc="-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回廊庭院</a:t>
            </a:r>
            <a:endParaRPr lang="Microsoft YaHei" altLang="Microsoft YaHei" sz="1600" dirty="0"/>
          </a:p>
          <a:p>
            <a:pPr marL="38100" algn="l" rtl="0" eaLnBrk="0">
              <a:lnSpc>
                <a:spcPct val="96000"/>
              </a:lnSpc>
              <a:spcBef>
                <a:spcPts val="1133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山门现塔                    </a:t>
            </a:r>
            <a:r>
              <a:rPr sz="1800" b="1" kern="0" spc="-2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17</a:t>
            </a:r>
            <a:r>
              <a:rPr sz="1100" b="1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山上观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塔亭</a:t>
            </a:r>
            <a:endParaRPr lang="Microsoft YaHei" altLang="Microsoft YaHei" sz="1600" dirty="0"/>
          </a:p>
          <a:p>
            <a:pPr marL="22859" algn="l" rtl="0" eaLnBrk="0">
              <a:lnSpc>
                <a:spcPct val="96000"/>
              </a:lnSpc>
              <a:spcBef>
                <a:spcPts val="790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菩提望塔                    </a:t>
            </a:r>
            <a:r>
              <a:rPr sz="1800" b="1" kern="0" spc="-2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18</a:t>
            </a:r>
            <a:r>
              <a:rPr sz="1100" b="1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亲水栈道</a:t>
            </a:r>
            <a:endParaRPr lang="Microsoft YaHei" altLang="Microsoft YaHei" sz="1600" dirty="0"/>
          </a:p>
          <a:p>
            <a:pPr marL="24129" algn="l" rtl="0" eaLnBrk="0">
              <a:lnSpc>
                <a:spcPct val="96000"/>
              </a:lnSpc>
              <a:spcBef>
                <a:spcPts val="794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宝殿迎塔</a:t>
            </a:r>
            <a:r>
              <a:rPr sz="1600" b="1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</a:t>
            </a:r>
            <a:r>
              <a:rPr sz="16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</a:t>
            </a:r>
            <a:r>
              <a:rPr sz="1800" b="1" kern="0" spc="-3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19</a:t>
            </a:r>
            <a:r>
              <a:rPr sz="1100" b="1" kern="0" spc="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登塔景观大道</a:t>
            </a:r>
            <a:endParaRPr lang="Microsoft YaHei" altLang="Microsoft YaHei" sz="1600" dirty="0"/>
          </a:p>
          <a:p>
            <a:pPr marL="25400" algn="l" rtl="0" eaLnBrk="0">
              <a:lnSpc>
                <a:spcPct val="96000"/>
              </a:lnSpc>
              <a:spcBef>
                <a:spcPts val="904"/>
              </a:spcBef>
              <a:tabLst/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赏莲桥                       </a:t>
            </a:r>
            <a:r>
              <a:rPr sz="1800" b="1" kern="0" spc="-1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  <a:r>
              <a:rPr sz="1800" b="1" kern="0" spc="-2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</a:t>
            </a:r>
            <a:r>
              <a:rPr sz="1100" b="1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lang="zh-CN" altLang="en-US" sz="1100" b="1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lang="zh-CN" altLang="en-US"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篮球场地</a:t>
            </a:r>
            <a:endParaRPr lang="Microsoft YaHei" altLang="Microsoft YaHei" sz="1600" dirty="0"/>
          </a:p>
          <a:p>
            <a:pPr marL="19684" algn="l" rtl="0" eaLnBrk="0">
              <a:lnSpc>
                <a:spcPct val="95000"/>
              </a:lnSpc>
              <a:spcBef>
                <a:spcPts val="950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凌烟广场</a:t>
            </a:r>
            <a:r>
              <a:rPr sz="16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</a:t>
            </a:r>
            <a:r>
              <a:rPr sz="1800" b="1" kern="0" spc="-2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21</a:t>
            </a:r>
            <a:r>
              <a:rPr sz="1100" b="1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栀子花疗愈花园</a:t>
            </a:r>
            <a:endParaRPr lang="Microsoft YaHei" altLang="Microsoft YaHei" sz="1600" dirty="0"/>
          </a:p>
          <a:p>
            <a:pPr marL="20320" algn="l" rtl="0" eaLnBrk="0">
              <a:lnSpc>
                <a:spcPct val="96000"/>
              </a:lnSpc>
              <a:spcBef>
                <a:spcPts val="863"/>
              </a:spcBef>
              <a:tabLst/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塔影记忆</a:t>
            </a:r>
            <a:r>
              <a:rPr sz="16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</a:t>
            </a:r>
            <a:r>
              <a:rPr sz="1800" b="1" kern="0" spc="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22</a:t>
            </a:r>
            <a:r>
              <a:rPr sz="11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社区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休憩场所</a:t>
            </a:r>
            <a:endParaRPr lang="Microsoft YaHei" altLang="Microsoft YaHei" sz="1600" dirty="0"/>
          </a:p>
          <a:p>
            <a:pPr marL="12700" algn="l" rtl="0" eaLnBrk="0">
              <a:lnSpc>
                <a:spcPct val="95000"/>
              </a:lnSpc>
              <a:spcBef>
                <a:spcPts val="814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八景景墙</a:t>
            </a:r>
            <a:r>
              <a:rPr sz="1600" b="1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</a:t>
            </a:r>
            <a:r>
              <a:rPr sz="16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</a:t>
            </a:r>
            <a:r>
              <a:rPr sz="1800" b="1" kern="0" spc="-3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23</a:t>
            </a:r>
            <a:r>
              <a:rPr sz="1100" b="1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古竹游憩</a:t>
            </a:r>
            <a:endParaRPr lang="Microsoft YaHei" altLang="Microsoft YaHei" sz="1600" dirty="0"/>
          </a:p>
          <a:p>
            <a:pPr marL="17779" algn="l" rtl="0" eaLnBrk="0">
              <a:lnSpc>
                <a:spcPct val="96000"/>
              </a:lnSpc>
              <a:spcBef>
                <a:spcPts val="1012"/>
              </a:spcBef>
              <a:tabLst/>
            </a:pP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宋代源起</a:t>
            </a:r>
            <a:r>
              <a:rPr sz="1600" b="1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</a:t>
            </a:r>
            <a:r>
              <a:rPr sz="1600" b="1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800" b="1" kern="0" spc="-3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24</a:t>
            </a:r>
            <a:r>
              <a:rPr sz="1100" b="1" kern="0" spc="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600" b="1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公共厕所2</a:t>
            </a:r>
            <a:endParaRPr lang="Microsoft YaHei" altLang="Microsoft YaHei" sz="1600" dirty="0"/>
          </a:p>
          <a:p>
            <a:pPr marL="15240" algn="l" rtl="0" eaLnBrk="0">
              <a:lnSpc>
                <a:spcPct val="96000"/>
              </a:lnSpc>
              <a:spcBef>
                <a:spcPts val="893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唐朝古塔科普</a:t>
            </a:r>
            <a:r>
              <a:rPr sz="1600" b="1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</a:t>
            </a:r>
            <a:r>
              <a:rPr sz="1800" b="1" kern="0" spc="-2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25</a:t>
            </a:r>
            <a:r>
              <a:rPr sz="1100" b="1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次入口广场</a:t>
            </a:r>
            <a:endParaRPr lang="Microsoft YaHei" altLang="Microsoft YaHei" sz="1600" dirty="0"/>
          </a:p>
          <a:p>
            <a:pPr marL="17145" algn="l" rtl="0" eaLnBrk="0">
              <a:lnSpc>
                <a:spcPct val="96000"/>
              </a:lnSpc>
              <a:spcBef>
                <a:spcPts val="898"/>
              </a:spcBef>
              <a:tabLst/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儿童活动区                </a:t>
            </a:r>
            <a:r>
              <a:rPr sz="1800" b="1" kern="0" spc="-1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26</a:t>
            </a:r>
            <a:r>
              <a:rPr sz="11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文化西路入口</a:t>
            </a:r>
            <a:endParaRPr lang="Microsoft YaHei" altLang="Microsoft YaHei" sz="1600" dirty="0"/>
          </a:p>
          <a:p>
            <a:pPr marL="14604" algn="l" rtl="0" eaLnBrk="0">
              <a:lnSpc>
                <a:spcPct val="96000"/>
              </a:lnSpc>
              <a:spcBef>
                <a:spcPts val="856"/>
              </a:spcBef>
              <a:tabLst/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公共厕所1                  </a:t>
            </a:r>
            <a:r>
              <a:rPr sz="1800" b="1" kern="0" spc="-1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27</a:t>
            </a:r>
            <a:r>
              <a:rPr sz="11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街角景墙</a:t>
            </a:r>
            <a:endParaRPr lang="Microsoft YaHei" altLang="Microsoft YaHei" sz="1600" dirty="0"/>
          </a:p>
          <a:p>
            <a:pPr marL="35559" algn="l" rtl="0" eaLnBrk="0">
              <a:lnSpc>
                <a:spcPct val="95000"/>
              </a:lnSpc>
              <a:spcBef>
                <a:spcPts val="866"/>
              </a:spcBef>
              <a:tabLst/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明朝古塔科普             </a:t>
            </a:r>
            <a:r>
              <a:rPr sz="1800" b="1" kern="0" spc="-1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28</a:t>
            </a:r>
            <a:r>
              <a:rPr sz="11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公园办公区</a:t>
            </a:r>
            <a:endParaRPr lang="Microsoft YaHei" altLang="Microsoft YaHei" sz="1600" dirty="0"/>
          </a:p>
          <a:p>
            <a:pPr marL="17779" algn="l" rtl="0" eaLnBrk="0">
              <a:lnSpc>
                <a:spcPct val="96000"/>
              </a:lnSpc>
              <a:spcBef>
                <a:spcPts val="873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清代古塔科普</a:t>
            </a:r>
            <a:r>
              <a:rPr sz="1600" b="1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</a:t>
            </a:r>
            <a:r>
              <a:rPr sz="1800" b="1" kern="0" spc="-2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29</a:t>
            </a:r>
            <a:r>
              <a:rPr sz="1100" b="1" kern="0" spc="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垃圾转运转</a:t>
            </a:r>
            <a:endParaRPr lang="Microsoft YaHei" altLang="Microsoft YaHei" sz="1600" dirty="0"/>
          </a:p>
          <a:p>
            <a:pPr marL="18415" algn="l" rtl="0" eaLnBrk="0">
              <a:lnSpc>
                <a:spcPct val="95000"/>
              </a:lnSpc>
              <a:spcBef>
                <a:spcPts val="870"/>
              </a:spcBef>
              <a:tabLst/>
            </a:pPr>
            <a:r>
              <a:rPr sz="1600" b="1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水上观塔平台</a:t>
            </a:r>
            <a:r>
              <a:rPr sz="1600" b="1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</a:t>
            </a:r>
            <a:r>
              <a:rPr sz="1800" b="1" kern="0" spc="-20" baseline="2893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30</a:t>
            </a:r>
            <a:r>
              <a:rPr sz="1100" b="1" kern="0" spc="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endParaRPr lang="zh-CN" altLang="en-US" sz="600" dirty="0"/>
          </a:p>
          <a:p>
            <a:pPr marL="26034" algn="l" rtl="0" eaLnBrk="0">
              <a:lnSpc>
                <a:spcPts val="1941"/>
              </a:lnSpc>
              <a:spcBef>
                <a:spcPts val="7"/>
              </a:spcBef>
              <a:tabLst/>
            </a:pPr>
            <a:r>
              <a:rPr lang="zh-CN" altLang="en-US" sz="16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主入口</a:t>
            </a:r>
            <a:endParaRPr lang="zh-CN" altLang="en-US" sz="1600" dirty="0"/>
          </a:p>
        </p:txBody>
      </p:sp>
      <p:pic>
        <p:nvPicPr>
          <p:cNvPr id="39" name="picture 100">
            <a:extLst>
              <a:ext uri="{FF2B5EF4-FFF2-40B4-BE49-F238E27FC236}">
                <a16:creationId xmlns:a16="http://schemas.microsoft.com/office/drawing/2014/main" id="{F6449A13-34DC-2B84-FD1A-F3E0500E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942" y="8788696"/>
            <a:ext cx="155774" cy="291220"/>
          </a:xfrm>
          <a:prstGeom prst="rect">
            <a:avLst/>
          </a:prstGeom>
        </p:spPr>
      </p:pic>
      <p:sp>
        <p:nvSpPr>
          <p:cNvPr id="41" name="textbox 114">
            <a:extLst>
              <a:ext uri="{FF2B5EF4-FFF2-40B4-BE49-F238E27FC236}">
                <a16:creationId xmlns:a16="http://schemas.microsoft.com/office/drawing/2014/main" id="{C599AB2A-2607-285C-CAD1-779F52D88551}"/>
              </a:ext>
            </a:extLst>
          </p:cNvPr>
          <p:cNvSpPr/>
          <p:nvPr/>
        </p:nvSpPr>
        <p:spPr>
          <a:xfrm>
            <a:off x="7932408" y="2605331"/>
            <a:ext cx="602615" cy="376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818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6000"/>
              </a:lnSpc>
              <a:tabLst/>
            </a:pPr>
            <a:r>
              <a:rPr sz="2400" b="1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图</a:t>
            </a:r>
            <a:r>
              <a:rPr sz="2400" b="1" kern="0" spc="-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例</a:t>
            </a:r>
            <a:endParaRPr lang="Microsoft YaHei" altLang="Microsoft YaHei" sz="2400" dirty="0"/>
          </a:p>
        </p:txBody>
      </p:sp>
      <p:graphicFrame>
        <p:nvGraphicFramePr>
          <p:cNvPr id="47" name="table 120">
            <a:extLst>
              <a:ext uri="{FF2B5EF4-FFF2-40B4-BE49-F238E27FC236}">
                <a16:creationId xmlns:a16="http://schemas.microsoft.com/office/drawing/2014/main" id="{DD7E37F0-48F8-0574-EB81-071DDA01E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73061"/>
              </p:ext>
            </p:extLst>
          </p:nvPr>
        </p:nvGraphicFramePr>
        <p:xfrm>
          <a:off x="7970843" y="4920981"/>
          <a:ext cx="373380" cy="242569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5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51129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6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122">
            <a:extLst>
              <a:ext uri="{FF2B5EF4-FFF2-40B4-BE49-F238E27FC236}">
                <a16:creationId xmlns:a16="http://schemas.microsoft.com/office/drawing/2014/main" id="{7EF73FDE-AA33-8B7F-87F6-C1702A05D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2433"/>
              </p:ext>
            </p:extLst>
          </p:nvPr>
        </p:nvGraphicFramePr>
        <p:xfrm>
          <a:off x="7970843" y="6999718"/>
          <a:ext cx="373380" cy="24257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176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12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124">
            <a:extLst>
              <a:ext uri="{FF2B5EF4-FFF2-40B4-BE49-F238E27FC236}">
                <a16:creationId xmlns:a16="http://schemas.microsoft.com/office/drawing/2014/main" id="{E1891A67-83CE-EA86-82BB-DF73FE375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37304"/>
              </p:ext>
            </p:extLst>
          </p:nvPr>
        </p:nvGraphicFramePr>
        <p:xfrm>
          <a:off x="7970843" y="7342618"/>
          <a:ext cx="373380" cy="24257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1760" algn="l" rtl="0" eaLnBrk="0">
                        <a:lnSpc>
                          <a:spcPct val="7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13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126">
            <a:extLst>
              <a:ext uri="{FF2B5EF4-FFF2-40B4-BE49-F238E27FC236}">
                <a16:creationId xmlns:a16="http://schemas.microsoft.com/office/drawing/2014/main" id="{CC448440-BFD8-C7E8-C0F1-EE5374845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67238"/>
              </p:ext>
            </p:extLst>
          </p:nvPr>
        </p:nvGraphicFramePr>
        <p:xfrm>
          <a:off x="7970843" y="8029180"/>
          <a:ext cx="373380" cy="24257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1760" algn="l" rtl="0" eaLnBrk="0">
                        <a:lnSpc>
                          <a:spcPct val="7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15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132">
            <a:extLst>
              <a:ext uri="{FF2B5EF4-FFF2-40B4-BE49-F238E27FC236}">
                <a16:creationId xmlns:a16="http://schemas.microsoft.com/office/drawing/2014/main" id="{3E1FBC39-EED8-AC21-43D3-A74046073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67475"/>
              </p:ext>
            </p:extLst>
          </p:nvPr>
        </p:nvGraphicFramePr>
        <p:xfrm>
          <a:off x="7970843" y="5264643"/>
          <a:ext cx="373380" cy="24130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51764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7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table 134">
            <a:extLst>
              <a:ext uri="{FF2B5EF4-FFF2-40B4-BE49-F238E27FC236}">
                <a16:creationId xmlns:a16="http://schemas.microsoft.com/office/drawing/2014/main" id="{4412559D-E6D3-F102-A28C-C1435BEB6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85374"/>
              </p:ext>
            </p:extLst>
          </p:nvPr>
        </p:nvGraphicFramePr>
        <p:xfrm>
          <a:off x="7970843" y="5600685"/>
          <a:ext cx="373380" cy="24130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50495" algn="l" rtl="0" eaLnBrk="0">
                        <a:lnSpc>
                          <a:spcPct val="7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8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136">
            <a:extLst>
              <a:ext uri="{FF2B5EF4-FFF2-40B4-BE49-F238E27FC236}">
                <a16:creationId xmlns:a16="http://schemas.microsoft.com/office/drawing/2014/main" id="{8DDB48A8-D7C5-228A-B553-BDDDFAA81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53654"/>
              </p:ext>
            </p:extLst>
          </p:nvPr>
        </p:nvGraphicFramePr>
        <p:xfrm>
          <a:off x="7970843" y="5961872"/>
          <a:ext cx="373380" cy="24130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4986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9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140">
            <a:extLst>
              <a:ext uri="{FF2B5EF4-FFF2-40B4-BE49-F238E27FC236}">
                <a16:creationId xmlns:a16="http://schemas.microsoft.com/office/drawing/2014/main" id="{0B44DEF7-7D5B-8B49-0AD9-C58017DB5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94323"/>
              </p:ext>
            </p:extLst>
          </p:nvPr>
        </p:nvGraphicFramePr>
        <p:xfrm>
          <a:off x="7970843" y="6309345"/>
          <a:ext cx="373380" cy="24130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176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le 142">
            <a:extLst>
              <a:ext uri="{FF2B5EF4-FFF2-40B4-BE49-F238E27FC236}">
                <a16:creationId xmlns:a16="http://schemas.microsoft.com/office/drawing/2014/main" id="{403C9FB0-C759-8BA6-B6F0-44E9B6EB9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56942"/>
              </p:ext>
            </p:extLst>
          </p:nvPr>
        </p:nvGraphicFramePr>
        <p:xfrm>
          <a:off x="7970843" y="6656817"/>
          <a:ext cx="373380" cy="24130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176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11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table 144">
            <a:extLst>
              <a:ext uri="{FF2B5EF4-FFF2-40B4-BE49-F238E27FC236}">
                <a16:creationId xmlns:a16="http://schemas.microsoft.com/office/drawing/2014/main" id="{7E58152E-B118-77D4-265F-67D0FE455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64117"/>
              </p:ext>
            </p:extLst>
          </p:nvPr>
        </p:nvGraphicFramePr>
        <p:xfrm>
          <a:off x="7970843" y="7686280"/>
          <a:ext cx="373380" cy="24130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176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14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3" name="picture 154">
            <a:extLst>
              <a:ext uri="{FF2B5EF4-FFF2-40B4-BE49-F238E27FC236}">
                <a16:creationId xmlns:a16="http://schemas.microsoft.com/office/drawing/2014/main" id="{4F9A2DC1-577B-219E-FE59-695A0EBC9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20" y="8374672"/>
            <a:ext cx="155769" cy="290471"/>
          </a:xfrm>
          <a:prstGeom prst="rect">
            <a:avLst/>
          </a:prstGeom>
        </p:spPr>
      </p:pic>
      <p:graphicFrame>
        <p:nvGraphicFramePr>
          <p:cNvPr id="91" name="table 120">
            <a:extLst>
              <a:ext uri="{FF2B5EF4-FFF2-40B4-BE49-F238E27FC236}">
                <a16:creationId xmlns:a16="http://schemas.microsoft.com/office/drawing/2014/main" id="{275C2626-BE58-4C6C-A4D4-542AAA822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45400"/>
              </p:ext>
            </p:extLst>
          </p:nvPr>
        </p:nvGraphicFramePr>
        <p:xfrm>
          <a:off x="7970843" y="3205850"/>
          <a:ext cx="373380" cy="242569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5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51129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lang="en-US"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table 132">
            <a:extLst>
              <a:ext uri="{FF2B5EF4-FFF2-40B4-BE49-F238E27FC236}">
                <a16:creationId xmlns:a16="http://schemas.microsoft.com/office/drawing/2014/main" id="{5FBBDEA4-9676-E0BD-B5AE-B7EE772FE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34978"/>
              </p:ext>
            </p:extLst>
          </p:nvPr>
        </p:nvGraphicFramePr>
        <p:xfrm>
          <a:off x="7970843" y="3544319"/>
          <a:ext cx="373380" cy="24130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51764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lang="en-US"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table 134">
            <a:extLst>
              <a:ext uri="{FF2B5EF4-FFF2-40B4-BE49-F238E27FC236}">
                <a16:creationId xmlns:a16="http://schemas.microsoft.com/office/drawing/2014/main" id="{0A785D31-C91A-AB47-E6F6-6BE5C4FF6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42882"/>
              </p:ext>
            </p:extLst>
          </p:nvPr>
        </p:nvGraphicFramePr>
        <p:xfrm>
          <a:off x="7970843" y="3880361"/>
          <a:ext cx="373380" cy="24130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50495" algn="l" rtl="0" eaLnBrk="0">
                        <a:lnSpc>
                          <a:spcPct val="7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lang="en-US"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7" name="table 136">
            <a:extLst>
              <a:ext uri="{FF2B5EF4-FFF2-40B4-BE49-F238E27FC236}">
                <a16:creationId xmlns:a16="http://schemas.microsoft.com/office/drawing/2014/main" id="{6E6E02D2-AC54-59C8-2388-D9FD39A5C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90413"/>
              </p:ext>
            </p:extLst>
          </p:nvPr>
        </p:nvGraphicFramePr>
        <p:xfrm>
          <a:off x="7970843" y="4241548"/>
          <a:ext cx="373380" cy="24130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4986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lang="en-US"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table 140">
            <a:extLst>
              <a:ext uri="{FF2B5EF4-FFF2-40B4-BE49-F238E27FC236}">
                <a16:creationId xmlns:a16="http://schemas.microsoft.com/office/drawing/2014/main" id="{A962A1C5-6EA5-765A-EBB5-D01F5560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38387"/>
              </p:ext>
            </p:extLst>
          </p:nvPr>
        </p:nvGraphicFramePr>
        <p:xfrm>
          <a:off x="7970843" y="4589021"/>
          <a:ext cx="373380" cy="24130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176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lang="en-US" sz="12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5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5" name="文本框 104">
            <a:extLst>
              <a:ext uri="{FF2B5EF4-FFF2-40B4-BE49-F238E27FC236}">
                <a16:creationId xmlns:a16="http://schemas.microsoft.com/office/drawing/2014/main" id="{65410740-AE9D-E81C-D6A5-1F9703A48912}"/>
              </a:ext>
            </a:extLst>
          </p:cNvPr>
          <p:cNvSpPr txBox="1"/>
          <p:nvPr/>
        </p:nvSpPr>
        <p:spPr>
          <a:xfrm>
            <a:off x="8321423" y="8766311"/>
            <a:ext cx="1057770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34" algn="l" rtl="0" eaLnBrk="0">
              <a:lnSpc>
                <a:spcPts val="1941"/>
              </a:lnSpc>
              <a:spcBef>
                <a:spcPts val="7"/>
              </a:spcBef>
              <a:tabLst/>
            </a:pP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次</a:t>
            </a:r>
            <a:r>
              <a:rPr lang="zh-CN" altLang="en-US" sz="1800" b="1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入口</a:t>
            </a:r>
            <a:endParaRPr lang="zh-CN" altLang="en-US" sz="1800" dirty="0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98433AA4-8C6B-478A-9983-11E52D78E6B2}"/>
              </a:ext>
            </a:extLst>
          </p:cNvPr>
          <p:cNvSpPr txBox="1"/>
          <p:nvPr/>
        </p:nvSpPr>
        <p:spPr>
          <a:xfrm>
            <a:off x="8321423" y="9304937"/>
            <a:ext cx="1991047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34" algn="l" rtl="0" eaLnBrk="0">
              <a:lnSpc>
                <a:spcPts val="1941"/>
              </a:lnSpc>
              <a:spcBef>
                <a:spcPts val="7"/>
              </a:spcBef>
              <a:tabLst/>
            </a:pP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非机动车停车场</a:t>
            </a:r>
            <a:endParaRPr lang="zh-CN" altLang="en-US" sz="1800" dirty="0"/>
          </a:p>
        </p:txBody>
      </p:sp>
      <p:graphicFrame>
        <p:nvGraphicFramePr>
          <p:cNvPr id="113" name="table 126">
            <a:extLst>
              <a:ext uri="{FF2B5EF4-FFF2-40B4-BE49-F238E27FC236}">
                <a16:creationId xmlns:a16="http://schemas.microsoft.com/office/drawing/2014/main" id="{F3D52C60-22F1-044E-945A-7505405EF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251762"/>
              </p:ext>
            </p:extLst>
          </p:nvPr>
        </p:nvGraphicFramePr>
        <p:xfrm>
          <a:off x="10326654" y="8425850"/>
          <a:ext cx="373380" cy="24257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1760" algn="l" rtl="0" eaLnBrk="0">
                        <a:lnSpc>
                          <a:spcPct val="7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lang="en-US" sz="12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31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table 126">
            <a:extLst>
              <a:ext uri="{FF2B5EF4-FFF2-40B4-BE49-F238E27FC236}">
                <a16:creationId xmlns:a16="http://schemas.microsoft.com/office/drawing/2014/main" id="{E06B5A19-9C93-D873-A039-E3CD0A454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67843"/>
              </p:ext>
            </p:extLst>
          </p:nvPr>
        </p:nvGraphicFramePr>
        <p:xfrm>
          <a:off x="10326654" y="8849598"/>
          <a:ext cx="373380" cy="242570"/>
        </p:xfrm>
        <a:graphic>
          <a:graphicData uri="http://schemas.openxmlformats.org/drawingml/2006/table">
            <a:tbl>
              <a:tblPr>
                <a:solidFill>
                  <a:srgbClr val="A42E20"/>
                </a:solidFill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1760" algn="l" rtl="0" eaLnBrk="0">
                        <a:lnSpc>
                          <a:spcPct val="7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lang="en-US" sz="12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32</a:t>
                      </a:r>
                      <a:endParaRPr lang="Microsoft YaHei" altLang="Microsoft YaHei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2E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E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9" name="文本框 118">
            <a:extLst>
              <a:ext uri="{FF2B5EF4-FFF2-40B4-BE49-F238E27FC236}">
                <a16:creationId xmlns:a16="http://schemas.microsoft.com/office/drawing/2014/main" id="{B32AD413-7D52-AC19-AE94-10441595FDAD}"/>
              </a:ext>
            </a:extLst>
          </p:cNvPr>
          <p:cNvSpPr txBox="1"/>
          <p:nvPr/>
        </p:nvSpPr>
        <p:spPr>
          <a:xfrm>
            <a:off x="10700034" y="8392225"/>
            <a:ext cx="1777532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34" algn="l" rtl="0" eaLnBrk="0">
              <a:lnSpc>
                <a:spcPts val="1941"/>
              </a:lnSpc>
              <a:spcBef>
                <a:spcPts val="7"/>
              </a:spcBef>
              <a:tabLst/>
            </a:pPr>
            <a:r>
              <a:rPr lang="zh-CN" altLang="en-US" sz="1600" b="1" kern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健康步道（内圈）</a:t>
            </a:r>
            <a:endParaRPr lang="zh-CN" altLang="en-US" sz="1600" dirty="0"/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C4BF00C0-D846-EFF1-B1F2-36266FB4AF39}"/>
              </a:ext>
            </a:extLst>
          </p:cNvPr>
          <p:cNvSpPr txBox="1"/>
          <p:nvPr/>
        </p:nvSpPr>
        <p:spPr>
          <a:xfrm>
            <a:off x="10700034" y="8788696"/>
            <a:ext cx="1777532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34" algn="l" rtl="0" eaLnBrk="0">
              <a:lnSpc>
                <a:spcPts val="1941"/>
              </a:lnSpc>
              <a:spcBef>
                <a:spcPts val="7"/>
              </a:spcBef>
              <a:tabLst/>
            </a:pPr>
            <a:r>
              <a:rPr lang="zh-CN" altLang="en-US" sz="1600" b="1" kern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健康步道（外圈）</a:t>
            </a:r>
            <a:endParaRPr lang="zh-CN" altLang="en-US" sz="1600" dirty="0"/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8B4A7D16-E0D1-9A5B-ABAE-491C150FBB57}"/>
              </a:ext>
            </a:extLst>
          </p:cNvPr>
          <p:cNvSpPr txBox="1"/>
          <p:nvPr/>
        </p:nvSpPr>
        <p:spPr>
          <a:xfrm>
            <a:off x="10674633" y="8003257"/>
            <a:ext cx="1777532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34" algn="l" rtl="0" eaLnBrk="0">
              <a:lnSpc>
                <a:spcPts val="1941"/>
              </a:lnSpc>
              <a:spcBef>
                <a:spcPts val="7"/>
              </a:spcBef>
              <a:tabLst/>
            </a:pPr>
            <a:r>
              <a:rPr lang="zh-CN" altLang="en-US" sz="1600" b="1" kern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银杏风景林</a:t>
            </a:r>
            <a:endParaRPr lang="zh-CN" altLang="en-US" sz="1600" dirty="0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A422335E-D1FF-9219-44A2-80533403CF88}"/>
              </a:ext>
            </a:extLst>
          </p:cNvPr>
          <p:cNvSpPr/>
          <p:nvPr/>
        </p:nvSpPr>
        <p:spPr>
          <a:xfrm>
            <a:off x="8022450" y="9304937"/>
            <a:ext cx="373380" cy="323215"/>
          </a:xfrm>
          <a:prstGeom prst="rect">
            <a:avLst/>
          </a:prstGeom>
          <a:solidFill>
            <a:srgbClr val="615F60"/>
          </a:solidFill>
          <a:ln>
            <a:solidFill>
              <a:srgbClr val="615F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P</a:t>
            </a:r>
            <a:endParaRPr lang="zh-CN" altLang="en-US" b="1" dirty="0"/>
          </a:p>
        </p:txBody>
      </p:sp>
      <p:pic>
        <p:nvPicPr>
          <p:cNvPr id="133" name="图片 132">
            <a:extLst>
              <a:ext uri="{FF2B5EF4-FFF2-40B4-BE49-F238E27FC236}">
                <a16:creationId xmlns:a16="http://schemas.microsoft.com/office/drawing/2014/main" id="{02252F04-032B-A2A8-FA6D-1951372536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7" t="2956" r="3603" b="85721"/>
          <a:stretch/>
        </p:blipFill>
        <p:spPr>
          <a:xfrm>
            <a:off x="7680165" y="1317668"/>
            <a:ext cx="1709716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89</Words>
  <Application>Microsoft Office PowerPoint</Application>
  <PresentationFormat>自定义</PresentationFormat>
  <Paragraphs>63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Microsoft YaHei</vt:lpstr>
      <vt:lpstr>Arial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sun yinan</cp:lastModifiedBy>
  <cp:revision>4</cp:revision>
  <dcterms:created xsi:type="dcterms:W3CDTF">2023-02-08T15:58:44Z</dcterms:created>
  <dcterms:modified xsi:type="dcterms:W3CDTF">2024-03-21T15:35:58Z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2023-08-19T17:35:21Z</vt:filetime>
  </property>
  <property fmtid="{D5CDD505-2E9C-101B-9397-08002B2CF9AE}" pid="4" name="UsrData">
    <vt:lpwstr>64e08cccec219a001f11cb29</vt:lpwstr>
  </property>
</Properties>
</file>